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95" r:id="rId2"/>
    <p:sldId id="292" r:id="rId3"/>
    <p:sldId id="258" r:id="rId4"/>
    <p:sldId id="294" r:id="rId5"/>
    <p:sldId id="259" r:id="rId6"/>
    <p:sldId id="260" r:id="rId7"/>
    <p:sldId id="293" r:id="rId8"/>
    <p:sldId id="261" r:id="rId9"/>
    <p:sldId id="290" r:id="rId10"/>
    <p:sldId id="262" r:id="rId11"/>
    <p:sldId id="356" r:id="rId12"/>
    <p:sldId id="29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00"/>
    <a:srgbClr val="FF0000"/>
    <a:srgbClr val="CC00CC"/>
    <a:srgbClr val="FFFFFF"/>
    <a:srgbClr val="008000"/>
    <a:srgbClr val="0CC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78" autoAdjust="0"/>
    <p:restoredTop sz="94306" autoAdjust="0"/>
  </p:normalViewPr>
  <p:slideViewPr>
    <p:cSldViewPr>
      <p:cViewPr varScale="1">
        <p:scale>
          <a:sx n="64" d="100"/>
          <a:sy n="64" d="100"/>
        </p:scale>
        <p:origin x="12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0B673E6-CE9F-43C3-A2C7-50E14B3D87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5777098-475A-48E8-83D8-1209573281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82B5F97-49B9-4714-9842-314F54D7F47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2BA4B895-3C00-4F2C-A5C2-6999FA494E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39D1520F-1E90-4EAF-A3BF-577CA6C200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DA624B27-0F10-4559-A828-985AAA026E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BCACC6BB-EE60-4103-85A0-012BE18FAB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2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72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743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7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031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75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82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06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Nơi giữ chỗ cho Ngày tháng 3">
            <a:extLst>
              <a:ext uri="{FF2B5EF4-FFF2-40B4-BE49-F238E27FC236}">
                <a16:creationId xmlns:a16="http://schemas.microsoft.com/office/drawing/2014/main" id="{E86F1726-1686-436B-9288-120FD992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Chân trang 4">
            <a:extLst>
              <a:ext uri="{FF2B5EF4-FFF2-40B4-BE49-F238E27FC236}">
                <a16:creationId xmlns:a16="http://schemas.microsoft.com/office/drawing/2014/main" id="{5F901BB6-732A-43BF-98FC-D6D76EB0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Số hiệu Bản chiếu 5">
            <a:extLst>
              <a:ext uri="{FF2B5EF4-FFF2-40B4-BE49-F238E27FC236}">
                <a16:creationId xmlns:a16="http://schemas.microsoft.com/office/drawing/2014/main" id="{B51CEF8A-2BEB-4E78-B62B-E8054C504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A31B0-8165-41D8-8696-9003CB373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32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66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39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561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51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72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38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98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93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6B492A-8F6F-46CB-ABE4-745B70AA15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70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gif"/><Relationship Id="rId4" Type="http://schemas.openxmlformats.org/officeDocument/2006/relationships/image" Target="../media/image8.png"/><Relationship Id="rId9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3">
            <a:extLst>
              <a:ext uri="{FF2B5EF4-FFF2-40B4-BE49-F238E27FC236}">
                <a16:creationId xmlns:a16="http://schemas.microsoft.com/office/drawing/2014/main" id="{18359361-5C16-4C27-9253-C44304A04C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23900" y="3137002"/>
            <a:ext cx="7696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GIẢI TOÁN </a:t>
            </a:r>
          </a:p>
          <a:p>
            <a:pPr algn="ctr" eaLnBrk="1" hangingPunct="1">
              <a:defRPr/>
            </a:pP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 TỈ SỐ PHẦN TRĂM</a:t>
            </a:r>
          </a:p>
        </p:txBody>
      </p:sp>
      <p:sp>
        <p:nvSpPr>
          <p:cNvPr id="3075" name="Rectangle 36">
            <a:extLst>
              <a:ext uri="{FF2B5EF4-FFF2-40B4-BE49-F238E27FC236}">
                <a16:creationId xmlns:a16="http://schemas.microsoft.com/office/drawing/2014/main" id="{7008BF42-FD19-4DF0-B73D-D924A1783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3" name="WordArt 5">
            <a:extLst>
              <a:ext uri="{FF2B5EF4-FFF2-40B4-BE49-F238E27FC236}">
                <a16:creationId xmlns:a16="http://schemas.microsoft.com/office/drawing/2014/main" id="{8DDE0471-44AD-4115-A787-B4E8FD9966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71850" y="2187577"/>
            <a:ext cx="2819400" cy="639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Toán</a:t>
            </a:r>
            <a:r>
              <a:rPr lang="en-US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- </a:t>
            </a:r>
            <a:r>
              <a:rPr lang="en-US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Tiết</a:t>
            </a:r>
            <a:r>
              <a:rPr lang="en-US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75</a:t>
            </a:r>
          </a:p>
        </p:txBody>
      </p:sp>
      <p:pic>
        <p:nvPicPr>
          <p:cNvPr id="3080" name="Picture 3" descr="Bellcoll">
            <a:extLst>
              <a:ext uri="{FF2B5EF4-FFF2-40B4-BE49-F238E27FC236}">
                <a16:creationId xmlns:a16="http://schemas.microsoft.com/office/drawing/2014/main" id="{28B92455-E580-475A-B7A8-77DFC69491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29160">
            <a:off x="25400" y="-153988"/>
            <a:ext cx="1719263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4" descr="Bellcoll">
            <a:extLst>
              <a:ext uri="{FF2B5EF4-FFF2-40B4-BE49-F238E27FC236}">
                <a16:creationId xmlns:a16="http://schemas.microsoft.com/office/drawing/2014/main" id="{96B8908E-545E-4EF1-B24F-4C4B811DB1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82142">
            <a:off x="7743824" y="-61912"/>
            <a:ext cx="1676401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5" descr="Bellcoll">
            <a:extLst>
              <a:ext uri="{FF2B5EF4-FFF2-40B4-BE49-F238E27FC236}">
                <a16:creationId xmlns:a16="http://schemas.microsoft.com/office/drawing/2014/main" id="{940870C6-2579-4727-8760-FE7A869B41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752468">
            <a:off x="-129381" y="5415756"/>
            <a:ext cx="1684337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6" descr="Bellcoll">
            <a:extLst>
              <a:ext uri="{FF2B5EF4-FFF2-40B4-BE49-F238E27FC236}">
                <a16:creationId xmlns:a16="http://schemas.microsoft.com/office/drawing/2014/main" id="{11D4281E-5E9E-449F-A1FF-E9D92C9169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03096">
            <a:off x="7555706" y="5412582"/>
            <a:ext cx="16462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CE521CA0-E8CE-4511-B715-493C5E2F2A03}"/>
              </a:ext>
            </a:extLst>
          </p:cNvPr>
          <p:cNvSpPr>
            <a:spLocks noGrp="1"/>
          </p:cNvSpPr>
          <p:nvPr/>
        </p:nvSpPr>
        <p:spPr>
          <a:xfrm>
            <a:off x="1143000" y="452120"/>
            <a:ext cx="7277100" cy="996170"/>
          </a:xfrm>
          <a:prstGeom prst="rect">
            <a:avLst/>
          </a:prstGeom>
          <a:solidFill>
            <a:sysClr val="window" lastClr="FFFFFF">
              <a:alpha val="44000"/>
            </a:sysClr>
          </a:solidFill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9pPr>
          </a:lstStyle>
          <a:p>
            <a:pPr algn="ctr"/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ỦY BAN NHÂN DÂN QUẬN PHÚ NHUẬN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TRƯỜNG TIỂU HỌC NGUYỄN ĐÌNH CHÍNH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8">
            <a:extLst>
              <a:ext uri="{FF2B5EF4-FFF2-40B4-BE49-F238E27FC236}">
                <a16:creationId xmlns:a16="http://schemas.microsoft.com/office/drawing/2014/main" id="{517FDB79-846B-4292-A0C1-D944A7F79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1" y="1155700"/>
            <a:ext cx="8905239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4.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5B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32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24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5B?</a:t>
            </a:r>
          </a:p>
        </p:txBody>
      </p:sp>
      <p:sp>
        <p:nvSpPr>
          <p:cNvPr id="12291" name="Text Box 40">
            <a:extLst>
              <a:ext uri="{FF2B5EF4-FFF2-40B4-BE49-F238E27FC236}">
                <a16:creationId xmlns:a16="http://schemas.microsoft.com/office/drawing/2014/main" id="{A9B9CFAD-B560-4721-8E83-3A5453EAD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1654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2292" name="Line 41">
            <a:extLst>
              <a:ext uri="{FF2B5EF4-FFF2-40B4-BE49-F238E27FC236}">
                <a16:creationId xmlns:a16="http://schemas.microsoft.com/office/drawing/2014/main" id="{AD7B3074-22FB-4853-9602-53818C6B8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1400" y="1092201"/>
            <a:ext cx="0" cy="3276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Text Box 42">
            <a:extLst>
              <a:ext uri="{FF2B5EF4-FFF2-40B4-BE49-F238E27FC236}">
                <a16:creationId xmlns:a16="http://schemas.microsoft.com/office/drawing/2014/main" id="{BD086211-6145-4FD7-B127-B6BF99294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520" y="2393057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475" name="Text Box 43">
            <a:extLst>
              <a:ext uri="{FF2B5EF4-FFF2-40B4-BE49-F238E27FC236}">
                <a16:creationId xmlns:a16="http://schemas.microsoft.com/office/drawing/2014/main" id="{724A6CA7-0E08-4C7D-9143-557AAF7B3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31076"/>
            <a:ext cx="659701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5B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: 32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: 24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78" name="Text Box 46">
            <a:extLst>
              <a:ext uri="{FF2B5EF4-FFF2-40B4-BE49-F238E27FC236}">
                <a16:creationId xmlns:a16="http://schemas.microsoft.com/office/drawing/2014/main" id="{E888555F-7AE5-406D-8000-5F6F940F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520" y="4407020"/>
            <a:ext cx="289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79" name="Text Box 47">
            <a:extLst>
              <a:ext uri="{FF2B5EF4-FFF2-40B4-BE49-F238E27FC236}">
                <a16:creationId xmlns:a16="http://schemas.microsoft.com/office/drawing/2014/main" id="{EE3F4EA7-35F9-42C1-AC0E-E8EB6E8B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720" y="4975573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8480" name="Text Box 48">
            <a:extLst>
              <a:ext uri="{FF2B5EF4-FFF2-40B4-BE49-F238E27FC236}">
                <a16:creationId xmlns:a16="http://schemas.microsoft.com/office/drawing/2014/main" id="{530E4D59-7EC8-49E5-B586-391247D04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080" y="5456921"/>
            <a:ext cx="69045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24  :  32   = 0,75 = 75%(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5B)</a:t>
            </a:r>
          </a:p>
        </p:txBody>
      </p:sp>
      <p:sp>
        <p:nvSpPr>
          <p:cNvPr id="18483" name="Text Box 51">
            <a:extLst>
              <a:ext uri="{FF2B5EF4-FFF2-40B4-BE49-F238E27FC236}">
                <a16:creationId xmlns:a16="http://schemas.microsoft.com/office/drawing/2014/main" id="{1E60F647-0B9B-4759-9710-B0A60EE0E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5974886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75 %</a:t>
            </a:r>
          </a:p>
        </p:txBody>
      </p:sp>
      <p:sp>
        <p:nvSpPr>
          <p:cNvPr id="12300" name="Text Box 63">
            <a:extLst>
              <a:ext uri="{FF2B5EF4-FFF2-40B4-BE49-F238E27FC236}">
                <a16:creationId xmlns:a16="http://schemas.microsoft.com/office/drawing/2014/main" id="{276B1F67-B2C9-413E-AC8F-ACC67EC3A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4525" y="12604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8502" name="Text Box 70">
            <a:extLst>
              <a:ext uri="{FF2B5EF4-FFF2-40B4-BE49-F238E27FC236}">
                <a16:creationId xmlns:a16="http://schemas.microsoft.com/office/drawing/2014/main" id="{6A030942-E62B-4585-A6BF-FAB032A13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91747"/>
            <a:ext cx="861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:…%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5B?</a:t>
            </a:r>
          </a:p>
        </p:txBody>
      </p:sp>
      <p:sp>
        <p:nvSpPr>
          <p:cNvPr id="12302" name="Rectangle 36">
            <a:extLst>
              <a:ext uri="{FF2B5EF4-FFF2-40B4-BE49-F238E27FC236}">
                <a16:creationId xmlns:a16="http://schemas.microsoft.com/office/drawing/2014/main" id="{E15DF59B-D08B-414E-8074-79B1A501E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2303" name="Rectangle 54">
            <a:extLst>
              <a:ext uri="{FF2B5EF4-FFF2-40B4-BE49-F238E27FC236}">
                <a16:creationId xmlns:a16="http://schemas.microsoft.com/office/drawing/2014/main" id="{483F3158-5B43-42D5-8C7C-EFE7C6DEE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2076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4" name="Text Box 32">
            <a:extLst>
              <a:ext uri="{FF2B5EF4-FFF2-40B4-BE49-F238E27FC236}">
                <a16:creationId xmlns:a16="http://schemas.microsoft.com/office/drawing/2014/main" id="{C45EE777-2696-4745-9D38-9F6390232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9914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4" grpId="0"/>
      <p:bldP spid="18475" grpId="0"/>
      <p:bldP spid="18478" grpId="0"/>
      <p:bldP spid="18479" grpId="0"/>
      <p:bldP spid="18480" grpId="0"/>
      <p:bldP spid="18483" grpId="0"/>
      <p:bldP spid="185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>
            <a:extLst>
              <a:ext uri="{FF2B5EF4-FFF2-40B4-BE49-F238E27FC236}">
                <a16:creationId xmlns:a16="http://schemas.microsoft.com/office/drawing/2014/main" id="{C7A8F785-CDF4-473D-828F-8F1B72D4AC0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1066800"/>
            <a:ext cx="3886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</a:p>
        </p:txBody>
      </p:sp>
      <p:sp>
        <p:nvSpPr>
          <p:cNvPr id="332803" name="Text Box 3">
            <a:extLst>
              <a:ext uri="{FF2B5EF4-FFF2-40B4-BE49-F238E27FC236}">
                <a16:creationId xmlns:a16="http://schemas.microsoft.com/office/drawing/2014/main" id="{4D94A3E1-1BE9-4F01-9D0B-CC06C984F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543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en-US" altLang="en-US" b="1" dirty="0" err="1">
                <a:solidFill>
                  <a:srgbClr val="0000FF"/>
                </a:solidFill>
                <a:latin typeface="Tahoma" panose="020B0604030504040204" pitchFamily="34" charset="0"/>
              </a:rPr>
              <a:t>Ôn</a:t>
            </a:r>
            <a:r>
              <a:rPr lang="en-US" altLang="en-US" b="1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ahoma" panose="020B0604030504040204" pitchFamily="34" charset="0"/>
              </a:rPr>
              <a:t>tập</a:t>
            </a:r>
            <a:r>
              <a:rPr lang="en-US" altLang="en-US" b="1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</a:p>
          <a:p>
            <a:pPr algn="l">
              <a:spcBef>
                <a:spcPct val="50000"/>
              </a:spcBef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Giải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toán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về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tỉ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số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phần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trăm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</a:p>
          <a:p>
            <a:pPr algn="l">
              <a:spcBef>
                <a:spcPct val="50000"/>
              </a:spcBef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en-US" altLang="en-US" b="1" dirty="0" err="1">
                <a:solidFill>
                  <a:srgbClr val="0000FF"/>
                </a:solidFill>
                <a:latin typeface="Tahoma" panose="020B0604030504040204" pitchFamily="34" charset="0"/>
              </a:rPr>
              <a:t>Chuẩn</a:t>
            </a:r>
            <a:r>
              <a:rPr lang="en-US" altLang="en-US" b="1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ahoma" panose="020B0604030504040204" pitchFamily="34" charset="0"/>
              </a:rPr>
              <a:t>bị</a:t>
            </a:r>
            <a:r>
              <a:rPr lang="en-US" altLang="en-US" b="1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ahoma" panose="020B0604030504040204" pitchFamily="34" charset="0"/>
              </a:rPr>
              <a:t>bài</a:t>
            </a:r>
            <a:r>
              <a:rPr lang="en-US" altLang="en-US" b="1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</a:p>
          <a:p>
            <a:pPr algn="l">
              <a:spcBef>
                <a:spcPct val="50000"/>
              </a:spcBef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	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Luyện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ahoma" panose="020B0604030504040204" pitchFamily="34" charset="0"/>
              </a:rPr>
              <a:t>tập</a:t>
            </a:r>
            <a:r>
              <a:rPr lang="en-US" altLang="en-US" b="1" dirty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2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olours052kr">
            <a:extLst>
              <a:ext uri="{FF2B5EF4-FFF2-40B4-BE49-F238E27FC236}">
                <a16:creationId xmlns:a16="http://schemas.microsoft.com/office/drawing/2014/main" id="{6B1A54F9-59B9-4D0B-8778-1DEB49F4B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5" name="Group 15">
            <a:extLst>
              <a:ext uri="{FF2B5EF4-FFF2-40B4-BE49-F238E27FC236}">
                <a16:creationId xmlns:a16="http://schemas.microsoft.com/office/drawing/2014/main" id="{64508821-6BD5-42FD-BB80-B3F8E68377EA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5105400"/>
            <a:ext cx="1219200" cy="990600"/>
            <a:chOff x="2256" y="1536"/>
            <a:chExt cx="1176" cy="744"/>
          </a:xfrm>
        </p:grpSpPr>
        <p:pic>
          <p:nvPicPr>
            <p:cNvPr id="13324" name="Picture 16" descr="pretty_flower_purple_hb">
              <a:extLst>
                <a:ext uri="{FF2B5EF4-FFF2-40B4-BE49-F238E27FC236}">
                  <a16:creationId xmlns:a16="http://schemas.microsoft.com/office/drawing/2014/main" id="{86BA14F1-CD06-4CC0-8ED1-CE140C7F774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25" name="Group 17">
              <a:extLst>
                <a:ext uri="{FF2B5EF4-FFF2-40B4-BE49-F238E27FC236}">
                  <a16:creationId xmlns:a16="http://schemas.microsoft.com/office/drawing/2014/main" id="{8205B35B-25AD-4955-BE4A-4A85BB1B7B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3326" name="Picture 18" descr="pretty_flower_red_hb">
                <a:extLst>
                  <a:ext uri="{FF2B5EF4-FFF2-40B4-BE49-F238E27FC236}">
                    <a16:creationId xmlns:a16="http://schemas.microsoft.com/office/drawing/2014/main" id="{0B7EF76E-774F-443D-AEED-780658F163B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7" name="Picture 19" descr="pretty_flower_yellow_hb">
                <a:extLst>
                  <a:ext uri="{FF2B5EF4-FFF2-40B4-BE49-F238E27FC236}">
                    <a16:creationId xmlns:a16="http://schemas.microsoft.com/office/drawing/2014/main" id="{78DB1C5C-D969-47E7-B3EB-B4C4F738185C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20" descr="pretty_flower_orange_hb">
                <a:extLst>
                  <a:ext uri="{FF2B5EF4-FFF2-40B4-BE49-F238E27FC236}">
                    <a16:creationId xmlns:a16="http://schemas.microsoft.com/office/drawing/2014/main" id="{44A2F838-BFE3-4C1A-BD46-73753641963D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3316" name="Picture 35" descr="image087">
            <a:extLst>
              <a:ext uri="{FF2B5EF4-FFF2-40B4-BE49-F238E27FC236}">
                <a16:creationId xmlns:a16="http://schemas.microsoft.com/office/drawing/2014/main" id="{388AAFD0-EC0B-451A-BF2D-10BED9E91E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24400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7" name="Group 11">
            <a:extLst>
              <a:ext uri="{FF2B5EF4-FFF2-40B4-BE49-F238E27FC236}">
                <a16:creationId xmlns:a16="http://schemas.microsoft.com/office/drawing/2014/main" id="{630DC922-71BA-4EB9-834E-210345C02DD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81000"/>
            <a:ext cx="3962400" cy="1371600"/>
            <a:chOff x="2864" y="288"/>
            <a:chExt cx="1552" cy="864"/>
          </a:xfrm>
        </p:grpSpPr>
        <p:pic>
          <p:nvPicPr>
            <p:cNvPr id="13321" name="Picture 12" descr="Picture2">
              <a:extLst>
                <a:ext uri="{FF2B5EF4-FFF2-40B4-BE49-F238E27FC236}">
                  <a16:creationId xmlns:a16="http://schemas.microsoft.com/office/drawing/2014/main" id="{EF2390E1-9E51-4F5D-A76B-332C2493402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8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2" name="Picture 13" descr="Dove-02-june">
              <a:extLst>
                <a:ext uri="{FF2B5EF4-FFF2-40B4-BE49-F238E27FC236}">
                  <a16:creationId xmlns:a16="http://schemas.microsoft.com/office/drawing/2014/main" id="{53A8E34C-1D25-4BBA-974A-F7A538B4209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14" descr="Dove-02-june">
              <a:extLst>
                <a:ext uri="{FF2B5EF4-FFF2-40B4-BE49-F238E27FC236}">
                  <a16:creationId xmlns:a16="http://schemas.microsoft.com/office/drawing/2014/main" id="{845CAFBE-D245-40F5-89F8-72E7EE3D77B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318" name="Picture 4" descr="Picture1">
            <a:extLst>
              <a:ext uri="{FF2B5EF4-FFF2-40B4-BE49-F238E27FC236}">
                <a16:creationId xmlns:a16="http://schemas.microsoft.com/office/drawing/2014/main" id="{9974AA4F-42BE-4A30-A834-AE523A3E60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81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WordArt 16">
            <a:extLst>
              <a:ext uri="{FF2B5EF4-FFF2-40B4-BE49-F238E27FC236}">
                <a16:creationId xmlns:a16="http://schemas.microsoft.com/office/drawing/2014/main" id="{F9C1E548-E5D7-4C90-98C1-27F1D871D9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1752600"/>
            <a:ext cx="6477000" cy="3429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1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  <a:t>CHÀO CÁC EM!</a:t>
            </a:r>
          </a:p>
        </p:txBody>
      </p:sp>
      <p:sp>
        <p:nvSpPr>
          <p:cNvPr id="13320" name="Rectangle 36">
            <a:extLst>
              <a:ext uri="{FF2B5EF4-FFF2-40B4-BE49-F238E27FC236}">
                <a16:creationId xmlns:a16="http://schemas.microsoft.com/office/drawing/2014/main" id="{DD1E9CA9-2354-424D-A8B9-AED51A82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>
            <a:extLst>
              <a:ext uri="{FF2B5EF4-FFF2-40B4-BE49-F238E27FC236}">
                <a16:creationId xmlns:a16="http://schemas.microsoft.com/office/drawing/2014/main" id="{0150104D-8D04-4C10-8C15-95D29E1DD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5000"/>
            <a:ext cx="7391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1. Viết các phân số thành tỉ số phần trăm  </a:t>
            </a:r>
          </a:p>
        </p:txBody>
      </p:sp>
      <p:graphicFrame>
        <p:nvGraphicFramePr>
          <p:cNvPr id="1027" name="Object 8">
            <a:extLst>
              <a:ext uri="{FF2B5EF4-FFF2-40B4-BE49-F238E27FC236}">
                <a16:creationId xmlns:a16="http://schemas.microsoft.com/office/drawing/2014/main" id="{C612E65D-978A-4D0B-8388-22B8438213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4588" y="2362200"/>
          <a:ext cx="19288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2362200"/>
                        <a:ext cx="1928812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>
            <a:extLst>
              <a:ext uri="{FF2B5EF4-FFF2-40B4-BE49-F238E27FC236}">
                <a16:creationId xmlns:a16="http://schemas.microsoft.com/office/drawing/2014/main" id="{6EA79EEB-0AB0-4A03-859C-3A14C913FB9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1219200" cy="990600"/>
            <a:chOff x="816" y="2496"/>
            <a:chExt cx="774" cy="669"/>
          </a:xfrm>
        </p:grpSpPr>
        <p:graphicFrame>
          <p:nvGraphicFramePr>
            <p:cNvPr id="4111" name="Object 17">
              <a:extLst>
                <a:ext uri="{FF2B5EF4-FFF2-40B4-BE49-F238E27FC236}">
                  <a16:creationId xmlns:a16="http://schemas.microsoft.com/office/drawing/2014/main" id="{EBE14B74-4E99-49B4-AF38-1CA23131272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5" y="2496"/>
            <a:ext cx="435" cy="6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6" name="Equation" r:id="rId5" imgW="291973" imgH="393529" progId="Equation.3">
                    <p:embed/>
                  </p:oleObj>
                </mc:Choice>
                <mc:Fallback>
                  <p:oleObj name="Equation" r:id="rId5" imgW="291973" imgH="393529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5" y="2496"/>
                          <a:ext cx="435" cy="6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2" name="AutoShape 12">
              <a:extLst>
                <a:ext uri="{FF2B5EF4-FFF2-40B4-BE49-F238E27FC236}">
                  <a16:creationId xmlns:a16="http://schemas.microsoft.com/office/drawing/2014/main" id="{67091235-2640-4066-8F7C-EF3BE1559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32"/>
              <a:ext cx="96" cy="96"/>
            </a:xfrm>
            <a:prstGeom prst="star32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66617" name="Rectangle 57">
            <a:extLst>
              <a:ext uri="{FF2B5EF4-FFF2-40B4-BE49-F238E27FC236}">
                <a16:creationId xmlns:a16="http://schemas.microsoft.com/office/drawing/2014/main" id="{D4F5031D-0175-4636-9B31-3A405EA09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2. Nêu cách tìm tỉ số phần trăm của hai số</a:t>
            </a:r>
          </a:p>
        </p:txBody>
      </p:sp>
      <p:graphicFrame>
        <p:nvGraphicFramePr>
          <p:cNvPr id="14" name="Object 11">
            <a:extLst>
              <a:ext uri="{FF2B5EF4-FFF2-40B4-BE49-F238E27FC236}">
                <a16:creationId xmlns:a16="http://schemas.microsoft.com/office/drawing/2014/main" id="{E0415F71-B88D-4CEC-B29E-09BA8A270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438400"/>
          <a:ext cx="2133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7" imgW="837836" imgH="393529" progId="Equation.DSMT4">
                  <p:embed/>
                </p:oleObj>
              </mc:Choice>
              <mc:Fallback>
                <p:oleObj name="Equation" r:id="rId7" imgW="837836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2133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0">
            <a:extLst>
              <a:ext uri="{FF2B5EF4-FFF2-40B4-BE49-F238E27FC236}">
                <a16:creationId xmlns:a16="http://schemas.microsoft.com/office/drawing/2014/main" id="{2C15C34F-A80D-4391-8E0E-ECC06873DC40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362200"/>
            <a:ext cx="1143000" cy="990600"/>
            <a:chOff x="816" y="2496"/>
            <a:chExt cx="774" cy="669"/>
          </a:xfrm>
        </p:grpSpPr>
        <p:graphicFrame>
          <p:nvGraphicFramePr>
            <p:cNvPr id="4109" name="Object 15">
              <a:extLst>
                <a:ext uri="{FF2B5EF4-FFF2-40B4-BE49-F238E27FC236}">
                  <a16:creationId xmlns:a16="http://schemas.microsoft.com/office/drawing/2014/main" id="{96E658C0-876D-410B-A566-C242FD7F94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26" y="2496"/>
            <a:ext cx="464" cy="6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8" name="Equation" r:id="rId9" imgW="291973" imgH="393529" progId="Equation.DSMT4">
                    <p:embed/>
                  </p:oleObj>
                </mc:Choice>
                <mc:Fallback>
                  <p:oleObj name="Equation" r:id="rId9" imgW="291973" imgH="393529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6" y="2496"/>
                          <a:ext cx="464" cy="6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0" name="AutoShape 12">
              <a:extLst>
                <a:ext uri="{FF2B5EF4-FFF2-40B4-BE49-F238E27FC236}">
                  <a16:creationId xmlns:a16="http://schemas.microsoft.com/office/drawing/2014/main" id="{A4E21EF2-04D5-4F7D-82F6-B2980600F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832"/>
              <a:ext cx="96" cy="96"/>
            </a:xfrm>
            <a:prstGeom prst="star32">
              <a:avLst>
                <a:gd name="adj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19" name="Subtitle 4">
            <a:extLst>
              <a:ext uri="{FF2B5EF4-FFF2-40B4-BE49-F238E27FC236}">
                <a16:creationId xmlns:a16="http://schemas.microsoft.com/office/drawing/2014/main" id="{938205A6-0199-47F4-A9A3-0129AAF0838C}"/>
              </a:ext>
            </a:extLst>
          </p:cNvPr>
          <p:cNvSpPr txBox="1">
            <a:spLocks/>
          </p:cNvSpPr>
          <p:nvPr/>
        </p:nvSpPr>
        <p:spPr bwMode="auto">
          <a:xfrm>
            <a:off x="304800" y="4267200"/>
            <a:ext cx="8610600" cy="1600200"/>
          </a:xfrm>
          <a:prstGeom prst="rect">
            <a:avLst/>
          </a:prstGeom>
          <a:solidFill>
            <a:srgbClr val="FFFFD5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tìm thương của hai số, viết thương đó dưới dạng phân số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mẫu số là 100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rồi viết dưới dạng tỉ số phần trăm (%)</a:t>
            </a:r>
          </a:p>
        </p:txBody>
      </p:sp>
      <p:sp>
        <p:nvSpPr>
          <p:cNvPr id="4105" name="Rectangle 36">
            <a:extLst>
              <a:ext uri="{FF2B5EF4-FFF2-40B4-BE49-F238E27FC236}">
                <a16:creationId xmlns:a16="http://schemas.microsoft.com/office/drawing/2014/main" id="{EE68DC44-0073-4EC9-9517-368AAD137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21" name="WordArt 5">
            <a:extLst>
              <a:ext uri="{FF2B5EF4-FFF2-40B4-BE49-F238E27FC236}">
                <a16:creationId xmlns:a16="http://schemas.microsoft.com/office/drawing/2014/main" id="{792C3908-8E29-4CEE-A986-60BB8F6EA7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73760" y="268921"/>
            <a:ext cx="36671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6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>
            <a:extLst>
              <a:ext uri="{FF2B5EF4-FFF2-40B4-BE49-F238E27FC236}">
                <a16:creationId xmlns:a16="http://schemas.microsoft.com/office/drawing/2014/main" id="{36CA855D-AB82-456A-A38C-0245AE7BF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90725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</a:rPr>
              <a:t> I.Ví dụ: 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Tr</a:t>
            </a:r>
            <a:r>
              <a:rPr lang="vi-VN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ng tiểu học  Vạn Thọ có 600 học sinh, trong </a:t>
            </a:r>
            <a:r>
              <a:rPr lang="vi-VN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ó có 315 học sinh nữ. Tìm tỉ số phần tr</a:t>
            </a:r>
            <a:r>
              <a:rPr lang="vi-VN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m của số học sinh nữ và số học sinh toàn tr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ng.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88F008A5-97C8-4FFC-A1BB-0C8569AA8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805113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B30253C9-2CBC-4AD0-8A21-1524C1810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424113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F69585D9-45FF-4E4D-AF3A-67B9AA5F0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805113"/>
            <a:ext cx="480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7A36CCBB-D32E-43A1-884A-DC679CB5A2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3200400"/>
            <a:ext cx="2743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>
            <a:extLst>
              <a:ext uri="{FF2B5EF4-FFF2-40B4-BE49-F238E27FC236}">
                <a16:creationId xmlns:a16="http://schemas.microsoft.com/office/drawing/2014/main" id="{444C0DEB-FBBB-4E74-B34B-8BD895BC2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60738"/>
            <a:ext cx="8763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tr</a:t>
            </a:r>
            <a:r>
              <a:rPr lang="vi-V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315  :  600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: 315   :  600   =  0,525  </a:t>
            </a:r>
          </a:p>
        </p:txBody>
      </p:sp>
      <p:sp>
        <p:nvSpPr>
          <p:cNvPr id="4117" name="Text Box 21">
            <a:extLst>
              <a:ext uri="{FF2B5EF4-FFF2-40B4-BE49-F238E27FC236}">
                <a16:creationId xmlns:a16="http://schemas.microsoft.com/office/drawing/2014/main" id="{F4F33BB2-F9A4-4D44-B5B1-EC4E003C6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910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0,525  x  100 : 100 =  </a:t>
            </a:r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86C4938A-F964-43AE-B45E-66BDB8AC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165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52,5 : 100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D0DFCE62-4D3D-4E16-9C72-ACCCC0D99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165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52,5  %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0D803C2E-05AA-4031-84B8-60BC982CB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Vậy tỉ số phần tr</a:t>
            </a:r>
            <a:r>
              <a:rPr lang="vi-V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m của số học sinh nữ và số học sinh toàn tr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ng là 52,5  %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1A37C791-4FD0-4F72-B3B6-ADF35B8A9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38800"/>
            <a:ext cx="6629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315  :  600  =  0,525  =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52,5  %</a:t>
            </a:r>
          </a:p>
        </p:txBody>
      </p:sp>
      <p:sp>
        <p:nvSpPr>
          <p:cNvPr id="4128" name="Text Box 32">
            <a:extLst>
              <a:ext uri="{FF2B5EF4-FFF2-40B4-BE49-F238E27FC236}">
                <a16:creationId xmlns:a16="http://schemas.microsoft.com/office/drawing/2014/main" id="{99725E5A-7549-4CF8-8453-BD41C0E64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  <p:sp>
        <p:nvSpPr>
          <p:cNvPr id="5134" name="Rectangle 36">
            <a:extLst>
              <a:ext uri="{FF2B5EF4-FFF2-40B4-BE49-F238E27FC236}">
                <a16:creationId xmlns:a16="http://schemas.microsoft.com/office/drawing/2014/main" id="{95D62E1A-AE15-4EC3-9029-476CEF738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5136" name="Rectangle 54">
            <a:extLst>
              <a:ext uri="{FF2B5EF4-FFF2-40B4-BE49-F238E27FC236}">
                <a16:creationId xmlns:a16="http://schemas.microsoft.com/office/drawing/2014/main" id="{F97B7783-CFD4-4D39-B9D4-94AC0A6A2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11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" grpId="0"/>
      <p:bldP spid="4118" grpId="0"/>
      <p:bldP spid="4119" grpId="0"/>
      <p:bldP spid="4120" grpId="0"/>
      <p:bldP spid="4121" grpId="0"/>
      <p:bldP spid="4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>
            <a:extLst>
              <a:ext uri="{FF2B5EF4-FFF2-40B4-BE49-F238E27FC236}">
                <a16:creationId xmlns:a16="http://schemas.microsoft.com/office/drawing/2014/main" id="{0EB483C5-E814-4784-A82E-644CC53C0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24088"/>
            <a:ext cx="548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72711" name="Text Box 7">
            <a:extLst>
              <a:ext uri="{FF2B5EF4-FFF2-40B4-BE49-F238E27FC236}">
                <a16:creationId xmlns:a16="http://schemas.microsoft.com/office/drawing/2014/main" id="{53F020D8-9C3D-49B6-805F-1F93DF15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87650"/>
            <a:ext cx="739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Tỉ số phần trăm của số học sinh nữ và số học sinh toàn trường là:</a:t>
            </a:r>
          </a:p>
        </p:txBody>
      </p:sp>
      <p:sp>
        <p:nvSpPr>
          <p:cNvPr id="72712" name="Text Box 8">
            <a:extLst>
              <a:ext uri="{FF2B5EF4-FFF2-40B4-BE49-F238E27FC236}">
                <a16:creationId xmlns:a16="http://schemas.microsoft.com/office/drawing/2014/main" id="{6C688713-850C-416C-A980-AD5173825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7338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315 : 600 = 0,525 = 52,5%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E6561300-EA17-46C9-95B3-157C4E8F2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420393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52,5%</a:t>
            </a:r>
          </a:p>
        </p:txBody>
      </p:sp>
      <p:sp>
        <p:nvSpPr>
          <p:cNvPr id="6151" name="Rectangle 36">
            <a:extLst>
              <a:ext uri="{FF2B5EF4-FFF2-40B4-BE49-F238E27FC236}">
                <a16:creationId xmlns:a16="http://schemas.microsoft.com/office/drawing/2014/main" id="{8778969D-C599-46CC-B5E1-4B06C550E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6152" name="Rectangle 54">
            <a:extLst>
              <a:ext uri="{FF2B5EF4-FFF2-40B4-BE49-F238E27FC236}">
                <a16:creationId xmlns:a16="http://schemas.microsoft.com/office/drawing/2014/main" id="{B55B7C6C-7A75-4867-9EE6-C137F24A6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3" name="Text Box 32">
            <a:extLst>
              <a:ext uri="{FF2B5EF4-FFF2-40B4-BE49-F238E27FC236}">
                <a16:creationId xmlns:a16="http://schemas.microsoft.com/office/drawing/2014/main" id="{2CF280E4-2689-4F04-B094-642448452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1" grpId="0"/>
      <p:bldP spid="72712" grpId="0"/>
      <p:bldP spid="727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2" name="Text Box 22">
            <a:extLst>
              <a:ext uri="{FF2B5EF4-FFF2-40B4-BE49-F238E27FC236}">
                <a16:creationId xmlns:a16="http://schemas.microsoft.com/office/drawing/2014/main" id="{4F818593-0FE6-434D-87B8-56BA1ECA8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68650"/>
            <a:ext cx="8458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Muốn tìm tỉ số phần tr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 của hai số  315 và 600 ta làm nh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sau: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5DE44DA4-ACD7-41E1-8B02-F8EAA3944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052888"/>
            <a:ext cx="510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- Tìm  th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ng của 315 và 600.</a:t>
            </a: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743CBD8D-A8BD-4B30-B0E2-2F50A6F0C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40250"/>
            <a:ext cx="8305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- Nhân th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ng 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ó với 100 và viết thêm kí hiệu % vào bên phải tích tìm 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đư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ợc.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A9AB999B-76E3-4D7D-8682-420C18AF5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65313"/>
            <a:ext cx="8153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*Muốn tìm tỉ số phần trăm của hai số 315 và  600 ta làm như thế nào?</a:t>
            </a:r>
          </a:p>
        </p:txBody>
      </p:sp>
      <p:sp>
        <p:nvSpPr>
          <p:cNvPr id="5155" name="Text Box 35">
            <a:extLst>
              <a:ext uri="{FF2B5EF4-FFF2-40B4-BE49-F238E27FC236}">
                <a16:creationId xmlns:a16="http://schemas.microsoft.com/office/drawing/2014/main" id="{3B3488B4-9BDF-402A-98A4-0DECB75AD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2757488"/>
            <a:ext cx="25019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v"/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Ghi nhớ: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C0ECD2E5-64CC-43F2-AF24-6349F98CF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07050"/>
            <a:ext cx="861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    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Lưu ý: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Tỉ số phần trăm đã mở rộng thêm a % với a là số thập phân.</a:t>
            </a:r>
          </a:p>
        </p:txBody>
      </p:sp>
      <p:sp>
        <p:nvSpPr>
          <p:cNvPr id="7176" name="Rectangle 36">
            <a:extLst>
              <a:ext uri="{FF2B5EF4-FFF2-40B4-BE49-F238E27FC236}">
                <a16:creationId xmlns:a16="http://schemas.microsoft.com/office/drawing/2014/main" id="{BB16BE83-CD84-4867-BA12-F31D096F6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7177" name="Rectangle 54">
            <a:extLst>
              <a:ext uri="{FF2B5EF4-FFF2-40B4-BE49-F238E27FC236}">
                <a16:creationId xmlns:a16="http://schemas.microsoft.com/office/drawing/2014/main" id="{5DE4558E-45AB-4C3D-8985-DEF5830E3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</a:t>
            </a:r>
            <a:r>
              <a:rPr lang="en-US" altLang="en-US" sz="2800" b="1" u="sng" dirty="0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78" name="Text Box 32">
            <a:extLst>
              <a:ext uri="{FF2B5EF4-FFF2-40B4-BE49-F238E27FC236}">
                <a16:creationId xmlns:a16="http://schemas.microsoft.com/office/drawing/2014/main" id="{FBA01DA5-31E9-45A2-B7F4-FF7478EA5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/>
      <p:bldP spid="5144" grpId="0"/>
      <p:bldP spid="5145" grpId="0"/>
      <p:bldP spid="5154" grpId="0"/>
      <p:bldP spid="5154" grpId="1"/>
      <p:bldP spid="5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>
            <a:extLst>
              <a:ext uri="{FF2B5EF4-FFF2-40B4-BE49-F238E27FC236}">
                <a16:creationId xmlns:a16="http://schemas.microsoft.com/office/drawing/2014/main" id="{ACA95E5D-11D3-49A8-869E-802821C95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01850"/>
            <a:ext cx="8915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toán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Trong 80 kg n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 biển có 2,8 kg muối. Tìm tỉ số phần tr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 của l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ng muối trong n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ớc biển.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F4EE6BC-C8C9-4D7F-86C4-93250AF54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443288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30EBC733-C3A5-471B-911D-D35BEC11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71925"/>
            <a:ext cx="822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Tỉ số phần tr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 của l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ng muối trong n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 biển là: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F26BD73B-CB2D-4917-92F0-8F4BE7281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510088"/>
            <a:ext cx="419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2,8  : 80   =  0,035 = 3,5 %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026F13C1-3F37-415B-BEDE-152F26CAB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713" y="5047596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3,5 %</a:t>
            </a:r>
          </a:p>
        </p:txBody>
      </p:sp>
      <p:sp>
        <p:nvSpPr>
          <p:cNvPr id="6170" name="Line 26">
            <a:extLst>
              <a:ext uri="{FF2B5EF4-FFF2-40B4-BE49-F238E27FC236}">
                <a16:creationId xmlns:a16="http://schemas.microsoft.com/office/drawing/2014/main" id="{5BD9837A-1DCE-4BDB-8A7E-A9A1AEE83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541588"/>
            <a:ext cx="449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>
            <a:extLst>
              <a:ext uri="{FF2B5EF4-FFF2-40B4-BE49-F238E27FC236}">
                <a16:creationId xmlns:a16="http://schemas.microsoft.com/office/drawing/2014/main" id="{641E239A-09F3-4DCF-964D-57F14A837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4313" y="2555875"/>
            <a:ext cx="1143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>
            <a:extLst>
              <a:ext uri="{FF2B5EF4-FFF2-40B4-BE49-F238E27FC236}">
                <a16:creationId xmlns:a16="http://schemas.microsoft.com/office/drawing/2014/main" id="{445DDFB0-B7DD-4A75-948A-04BA47BF6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971800"/>
            <a:ext cx="6019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Rectangle 36">
            <a:extLst>
              <a:ext uri="{FF2B5EF4-FFF2-40B4-BE49-F238E27FC236}">
                <a16:creationId xmlns:a16="http://schemas.microsoft.com/office/drawing/2014/main" id="{7C7699F7-927C-4CD2-9132-F3C7719CC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8204" name="Rectangle 54">
            <a:extLst>
              <a:ext uri="{FF2B5EF4-FFF2-40B4-BE49-F238E27FC236}">
                <a16:creationId xmlns:a16="http://schemas.microsoft.com/office/drawing/2014/main" id="{4F40F9E9-755C-4758-A381-AA50AB43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5" name="Text Box 32">
            <a:extLst>
              <a:ext uri="{FF2B5EF4-FFF2-40B4-BE49-F238E27FC236}">
                <a16:creationId xmlns:a16="http://schemas.microsoft.com/office/drawing/2014/main" id="{BA79BAF2-1AA7-453E-ADC4-86F53D7E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9E946E0-59C0-40B8-BABF-22EDA6CDD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3851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E269970C-D647-4D0D-A515-BD61FC3C8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E41BAC11-FA1B-48B2-B0B6-C02929658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19325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Muốn tìm phần trăm của hai số ta làm như thế nào?</a:t>
            </a:r>
          </a:p>
        </p:txBody>
      </p:sp>
      <p:sp>
        <p:nvSpPr>
          <p:cNvPr id="67590" name="Text Box 6">
            <a:extLst>
              <a:ext uri="{FF2B5EF4-FFF2-40B4-BE49-F238E27FC236}">
                <a16:creationId xmlns:a16="http://schemas.microsoft.com/office/drawing/2014/main" id="{88ED6A4B-55EC-4264-87C4-37B0B5BB7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38463"/>
            <a:ext cx="8001000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Muốn tìm phần trăm của hai số ta làm như sau: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- Tìm thương của hai số.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  - Nhân thương đó với 100 rồi viết thêm kí hiệu % vào bên phải số tìm được.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003576F1-547E-4355-BE2E-E9852A6D8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223" name="Rectangle 54">
            <a:extLst>
              <a:ext uri="{FF2B5EF4-FFF2-40B4-BE49-F238E27FC236}">
                <a16:creationId xmlns:a16="http://schemas.microsoft.com/office/drawing/2014/main" id="{A7307EA4-C701-43B6-84E3-4B653520B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Text Box 32">
            <a:extLst>
              <a:ext uri="{FF2B5EF4-FFF2-40B4-BE49-F238E27FC236}">
                <a16:creationId xmlns:a16="http://schemas.microsoft.com/office/drawing/2014/main" id="{23821BBD-C208-4BC7-AB0E-0AC66CED8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89" grpId="1"/>
      <p:bldP spid="675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>
            <a:extLst>
              <a:ext uri="{FF2B5EF4-FFF2-40B4-BE49-F238E27FC236}">
                <a16:creationId xmlns:a16="http://schemas.microsoft.com/office/drawing/2014/main" id="{B33640A7-D826-494B-A4BB-808E79807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35163"/>
            <a:ext cx="502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 I. Luyện tập: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D3FF070A-9FD6-4ADE-937B-2EF42346C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44763"/>
            <a:ext cx="899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Bài 1: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Viết thành tỉ số phần tr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m (theo mẫu):</a:t>
            </a:r>
          </a:p>
        </p:txBody>
      </p:sp>
      <p:sp>
        <p:nvSpPr>
          <p:cNvPr id="7216" name="Text Box 48">
            <a:extLst>
              <a:ext uri="{FF2B5EF4-FFF2-40B4-BE49-F238E27FC236}">
                <a16:creationId xmlns:a16="http://schemas.microsoft.com/office/drawing/2014/main" id="{4C10DEE7-4556-48A8-98B4-9F42D96E5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97225"/>
            <a:ext cx="4413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: 1,5127 = 151,27 %</a:t>
            </a:r>
          </a:p>
        </p:txBody>
      </p:sp>
      <p:sp>
        <p:nvSpPr>
          <p:cNvPr id="10246" name="Text Box 55">
            <a:extLst>
              <a:ext uri="{FF2B5EF4-FFF2-40B4-BE49-F238E27FC236}">
                <a16:creationId xmlns:a16="http://schemas.microsoft.com/office/drawing/2014/main" id="{852113F9-FB50-45F7-8958-1CCAEBA16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5680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EF519-A5C1-4AFD-96D4-B03F9E533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984625"/>
            <a:ext cx="244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a) 0,37 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411B66-0901-49E3-9EF8-6D08E4413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049643"/>
            <a:ext cx="289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c) 1,282=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Rectangle 36">
            <a:extLst>
              <a:ext uri="{FF2B5EF4-FFF2-40B4-BE49-F238E27FC236}">
                <a16:creationId xmlns:a16="http://schemas.microsoft.com/office/drawing/2014/main" id="{210697DC-A571-4359-A644-4D93CC1D6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0252" name="Rectangle 54">
            <a:extLst>
              <a:ext uri="{FF2B5EF4-FFF2-40B4-BE49-F238E27FC236}">
                <a16:creationId xmlns:a16="http://schemas.microsoft.com/office/drawing/2014/main" id="{41466DB6-54DA-461B-8409-EBAF34A51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u="sng" dirty="0">
              <a:solidFill>
                <a:srgbClr val="28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3" name="Text Box 32">
            <a:extLst>
              <a:ext uri="{FF2B5EF4-FFF2-40B4-BE49-F238E27FC236}">
                <a16:creationId xmlns:a16="http://schemas.microsoft.com/office/drawing/2014/main" id="{5DD4C9C4-8A2A-406C-A403-AEEEB4362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B098D3-710E-4EE8-B204-675CF890E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6" y="5001893"/>
            <a:ext cx="1905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23,24 %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FCC14F-5DD7-480E-A300-5B3A88B89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999" y="3984625"/>
            <a:ext cx="1905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37 %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1E3DF3-757F-4B9C-A852-526CF9462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842" y="5016182"/>
            <a:ext cx="289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b) 0,2324=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C4639B-B467-4F07-9710-0AB1A635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999" y="6041069"/>
            <a:ext cx="1905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128,2%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216" grpId="0"/>
      <p:bldP spid="7216" grpId="1"/>
      <p:bldP spid="5" grpId="0"/>
      <p:bldP spid="19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>
            <a:extLst>
              <a:ext uri="{FF2B5EF4-FFF2-40B4-BE49-F238E27FC236}">
                <a16:creationId xmlns:a16="http://schemas.microsoft.com/office/drawing/2014/main" id="{B00FC85E-66E9-41C1-94BE-798D7C7EC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58963"/>
            <a:ext cx="5197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 II.Luyện tập:</a:t>
            </a:r>
          </a:p>
        </p:txBody>
      </p:sp>
      <p:sp>
        <p:nvSpPr>
          <p:cNvPr id="63496" name="Text Box 8">
            <a:extLst>
              <a:ext uri="{FF2B5EF4-FFF2-40B4-BE49-F238E27FC236}">
                <a16:creationId xmlns:a16="http://schemas.microsoft.com/office/drawing/2014/main" id="{4AA870BB-9E01-4F04-BE1B-E7F35084B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24125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tr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270" name="Text Box 12">
            <a:extLst>
              <a:ext uri="{FF2B5EF4-FFF2-40B4-BE49-F238E27FC236}">
                <a16:creationId xmlns:a16="http://schemas.microsoft.com/office/drawing/2014/main" id="{BE8DB252-79E8-40EE-ACB0-F4EEF3ACD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56800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A79F77C7-E46B-45C6-B627-9F35EDA3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80458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 : 40 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985FD085-0E66-42D7-B82C-4D4BA110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79" y="3680457"/>
            <a:ext cx="20319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0,2 = 20%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00329200-081B-44EF-9E02-A86EBD816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11274" name="Rectangle 54">
            <a:extLst>
              <a:ext uri="{FF2B5EF4-FFF2-40B4-BE49-F238E27FC236}">
                <a16:creationId xmlns:a16="http://schemas.microsoft.com/office/drawing/2014/main" id="{CB21C6B1-C416-494A-9AD8-54D76FA80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68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28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Toán:</a:t>
            </a:r>
          </a:p>
        </p:txBody>
      </p:sp>
      <p:sp>
        <p:nvSpPr>
          <p:cNvPr id="11275" name="Text Box 32">
            <a:extLst>
              <a:ext uri="{FF2B5EF4-FFF2-40B4-BE49-F238E27FC236}">
                <a16:creationId xmlns:a16="http://schemas.microsoft.com/office/drawing/2014/main" id="{4E280348-D84B-4883-8A5D-40FF3FF9E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7913"/>
            <a:ext cx="914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TOÁN VỀ TỈ SỐ PHẦN TRĂM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0C875691-6E28-4F25-871B-B87AD116B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0" y="3012915"/>
            <a:ext cx="655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a)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40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0661E633-430F-4955-8BCA-6C677BB68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46667"/>
            <a:ext cx="295259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b)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40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8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B02F2679-AE5A-4025-97B6-BB2F388C9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300" y="3363435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c)</a:t>
            </a:r>
            <a:r>
              <a:rPr lang="en-US" altLang="en-US" sz="2800" b="1" dirty="0">
                <a:latin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9,25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25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E921F73E-D49B-4DF7-9D78-91CC1AE13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36" y="500729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40 : 8 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C1ACDAFF-56EE-4EF5-B342-C1344C9CB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191" y="4977289"/>
            <a:ext cx="20319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 = 500%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9690C9E4-B5A1-405A-A975-F989813DE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521" y="4081462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9,25 : 25 =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37B886A1-7C50-42DA-A17B-93E3A53CF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0100" y="4079873"/>
            <a:ext cx="203192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0,37 = 37%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6" grpId="0"/>
      <p:bldP spid="15" grpId="0"/>
      <p:bldP spid="16" grpId="0"/>
      <p:bldP spid="12" grpId="0"/>
      <p:bldP spid="13" grpId="0"/>
      <p:bldP spid="14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1771</TotalTime>
  <Words>746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Cambria</vt:lpstr>
      <vt:lpstr>Tahoma</vt:lpstr>
      <vt:lpstr>Times New Roman</vt:lpstr>
      <vt:lpstr>Trebuchet MS</vt:lpstr>
      <vt:lpstr>Wingdings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299 Tran Phu - Tu Son - B.N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Đoàn Trị</dc:title>
  <dc:creator>C.T Co Phan Hong Ha</dc:creator>
  <cp:lastModifiedBy>DELL</cp:lastModifiedBy>
  <cp:revision>234</cp:revision>
  <dcterms:created xsi:type="dcterms:W3CDTF">2008-12-03T11:16:06Z</dcterms:created>
  <dcterms:modified xsi:type="dcterms:W3CDTF">2021-12-22T01:39:37Z</dcterms:modified>
</cp:coreProperties>
</file>